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Microsoft JhengHei" panose="020B0604030504040204" pitchFamily="34" charset="-120"/>
      <p:regular r:id="rId4"/>
      <p:bold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Quattrocento Sans" panose="02020500000000000000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gVOBJL0qjvhQdiyOFHbpy+nvxz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3" d="100"/>
          <a:sy n="33" d="100"/>
        </p:scale>
        <p:origin x="77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>
  <p:cSld name="標題投影片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 descr="一張含有 螢幕擷取畫面, 設計, 樣式, 圓形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91766" y="275901"/>
            <a:ext cx="3066667" cy="38765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5803900" y="6381751"/>
            <a:ext cx="584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839788" y="2505075"/>
            <a:ext cx="1051401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FABC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10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FABCB"/>
              </a:buClr>
              <a:buSzPts val="4400"/>
              <a:buFont typeface="Quattrocento Sans"/>
              <a:buNone/>
              <a:defRPr sz="4400" b="1" i="0" u="none" strike="noStrike" cap="none">
                <a:solidFill>
                  <a:srgbClr val="6FABCB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" name="圖片 7" descr="一張含有 文字, 字型, 螢幕擷取畫面 的圖片&#10;&#10;自動產生的描述">
            <a:extLst>
              <a:ext uri="{FF2B5EF4-FFF2-40B4-BE49-F238E27FC236}">
                <a16:creationId xmlns:a16="http://schemas.microsoft.com/office/drawing/2014/main" id="{BC9C33B6-F3C9-44C9-8DE9-796EC4D42B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693"/>
            <a:ext cx="3148642" cy="8496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>
  <p:cSld name="標題及內容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4" descr="一張含有 螢幕擷取畫面, 設計, 樣式, 圓形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838200" y="10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FABCB"/>
              </a:buClr>
              <a:buSzPts val="4400"/>
              <a:buFont typeface="Quattrocento Sans"/>
              <a:buNone/>
              <a:defRPr sz="4400" b="1" i="0" u="none" strike="noStrike" cap="none">
                <a:solidFill>
                  <a:srgbClr val="6FABCB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5803900" y="6381751"/>
            <a:ext cx="584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839788" y="2505075"/>
            <a:ext cx="1051401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FABC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" name="圖片 5" descr="一張含有 文字, 字型, 螢幕擷取畫面 的圖片&#10;&#10;自動產生的描述">
            <a:extLst>
              <a:ext uri="{FF2B5EF4-FFF2-40B4-BE49-F238E27FC236}">
                <a16:creationId xmlns:a16="http://schemas.microsoft.com/office/drawing/2014/main" id="{A4035723-106F-4468-BBC4-38614585BF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693"/>
            <a:ext cx="3148642" cy="8496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>
  <p:cSld name="兩個內容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5" descr="一張含有 圖形, 包裝紙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91766" y="275901"/>
            <a:ext cx="3066667" cy="38765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38200" y="10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FABCB"/>
              </a:buClr>
              <a:buSzPts val="4400"/>
              <a:buFont typeface="Quattrocento Sans"/>
              <a:buNone/>
              <a:defRPr sz="4400" b="1" i="0" u="none" strike="noStrike" cap="none">
                <a:solidFill>
                  <a:srgbClr val="6FABCB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5803900" y="6381751"/>
            <a:ext cx="584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839788" y="2505075"/>
            <a:ext cx="1051401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FABC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8" name="圖片 7" descr="一張含有 文字, 字型, 螢幕擷取畫面 的圖片&#10;&#10;自動產生的描述">
            <a:extLst>
              <a:ext uri="{FF2B5EF4-FFF2-40B4-BE49-F238E27FC236}">
                <a16:creationId xmlns:a16="http://schemas.microsoft.com/office/drawing/2014/main" id="{A1322245-704F-4A81-A540-D5B2CD7AF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693"/>
            <a:ext cx="3148642" cy="8496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章節標題">
  <p:cSld name="1_章節標題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6" descr="一張含有 圖形, 包裝紙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8200" y="10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FABCB"/>
              </a:buClr>
              <a:buSzPts val="4400"/>
              <a:buFont typeface="Quattrocento Sans"/>
              <a:buNone/>
              <a:defRPr sz="4400" b="1" i="0" u="none" strike="noStrike" cap="none">
                <a:solidFill>
                  <a:srgbClr val="6FABCB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5803900" y="6381751"/>
            <a:ext cx="584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9788" y="2505075"/>
            <a:ext cx="1051401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FABC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" name="圖片 5" descr="一張含有 文字, 字型, 螢幕擷取畫面 的圖片&#10;&#10;自動產生的描述">
            <a:extLst>
              <a:ext uri="{FF2B5EF4-FFF2-40B4-BE49-F238E27FC236}">
                <a16:creationId xmlns:a16="http://schemas.microsoft.com/office/drawing/2014/main" id="{5AFB932F-D9F1-42E8-87A4-EE34AACAAF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693"/>
            <a:ext cx="3148642" cy="84963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5727700" y="6356350"/>
            <a:ext cx="54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1" name="Google Shape;11;p2" descr="一張含有 螢幕擷取畫面, 設計, 樣式, 圓形 的圖片&#10;&#10;自動產生的描述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91766" y="275901"/>
            <a:ext cx="3066667" cy="38765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/>
        </p:nvSpPr>
        <p:spPr>
          <a:xfrm>
            <a:off x="5803900" y="6381751"/>
            <a:ext cx="584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1" i="0" u="none" strike="noStrike" cap="none">
                <a:solidFill>
                  <a:srgbClr val="6FABC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endParaRPr sz="1200" b="1" i="0" u="none" strike="noStrike" cap="none">
              <a:solidFill>
                <a:srgbClr val="6FABCB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5" name="Google Shape;15;p2"/>
          <p:cNvSpPr txBox="1"/>
          <p:nvPr/>
        </p:nvSpPr>
        <p:spPr>
          <a:xfrm>
            <a:off x="839788" y="2505075"/>
            <a:ext cx="1051401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FABCB"/>
              </a:buClr>
              <a:buSzPts val="2800"/>
              <a:buFont typeface="Arial"/>
              <a:buNone/>
            </a:pPr>
            <a:r>
              <a:rPr lang="zh-TW" sz="2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rPr>
              <a:t>編輯母片文字樣式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400"/>
              <a:buFont typeface="Arial"/>
              <a:buChar char="•"/>
            </a:pPr>
            <a:r>
              <a:rPr lang="zh-TW" sz="24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rPr>
              <a:t>第二層</a:t>
            </a:r>
            <a:endParaRPr/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2000"/>
              <a:buFont typeface="Arial"/>
              <a:buChar char="•"/>
            </a:pPr>
            <a:r>
              <a:rPr lang="zh-TW" sz="20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rPr>
              <a:t>第三層</a:t>
            </a:r>
            <a:endParaRPr/>
          </a:p>
          <a:p>
            <a:pPr marL="16002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</a:pPr>
            <a:r>
              <a:rPr lang="zh-TW"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rPr>
              <a:t>第四層</a:t>
            </a:r>
            <a:endParaRPr/>
          </a:p>
          <a:p>
            <a:pPr marL="20574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ABCB"/>
              </a:buClr>
              <a:buSzPts val="1800"/>
              <a:buFont typeface="Arial"/>
              <a:buChar char="•"/>
            </a:pPr>
            <a:r>
              <a:rPr lang="zh-TW" sz="1800" b="0" i="0" u="none" strike="noStrike" cap="none">
                <a:solidFill>
                  <a:srgbClr val="6FABCB"/>
                </a:solidFill>
                <a:latin typeface="Arial"/>
                <a:ea typeface="Arial"/>
                <a:cs typeface="Arial"/>
                <a:sym typeface="Arial"/>
              </a:rPr>
              <a:t>第五層</a:t>
            </a:r>
            <a:endParaRPr sz="1800" b="0" i="0" u="none" strike="noStrike" cap="none">
              <a:solidFill>
                <a:srgbClr val="6FAB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圖片 7" descr="一張含有 文字, 字型, 螢幕擷取畫面 的圖片&#10;&#10;自動產生的描述">
            <a:extLst>
              <a:ext uri="{FF2B5EF4-FFF2-40B4-BE49-F238E27FC236}">
                <a16:creationId xmlns:a16="http://schemas.microsoft.com/office/drawing/2014/main" id="{0A7C3EFD-BDEF-430D-81F3-9926A309F43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693"/>
            <a:ext cx="3148642" cy="849634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"/>
          <p:cNvSpPr txBox="1">
            <a:spLocks noGrp="1"/>
          </p:cNvSpPr>
          <p:nvPr>
            <p:ph type="sldNum" idx="12"/>
          </p:nvPr>
        </p:nvSpPr>
        <p:spPr>
          <a:xfrm>
            <a:off x="5803900" y="6381751"/>
            <a:ext cx="584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</a:t>
            </a:fld>
            <a:endParaRPr/>
          </a:p>
        </p:txBody>
      </p:sp>
      <p:sp>
        <p:nvSpPr>
          <p:cNvPr id="45" name="Google Shape;45;p1"/>
          <p:cNvSpPr txBox="1">
            <a:spLocks noGrp="1"/>
          </p:cNvSpPr>
          <p:nvPr>
            <p:ph type="body" idx="1"/>
          </p:nvPr>
        </p:nvSpPr>
        <p:spPr>
          <a:xfrm>
            <a:off x="839788" y="2505075"/>
            <a:ext cx="1051401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FABCB"/>
              </a:buClr>
              <a:buSzPts val="2800"/>
              <a:buNone/>
            </a:pPr>
            <a:r>
              <a:rPr lang="zh-TW" dirty="0"/>
              <a:t>Font: Arial, 28 pts 正黑體</a:t>
            </a:r>
            <a:endParaRPr dirty="0"/>
          </a:p>
        </p:txBody>
      </p:sp>
      <p:sp>
        <p:nvSpPr>
          <p:cNvPr id="46" name="Google Shape;46;p1"/>
          <p:cNvSpPr txBox="1">
            <a:spLocks noGrp="1"/>
          </p:cNvSpPr>
          <p:nvPr>
            <p:ph type="title"/>
          </p:nvPr>
        </p:nvSpPr>
        <p:spPr>
          <a:xfrm>
            <a:off x="838200" y="10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FABCB"/>
              </a:buClr>
              <a:buSzPts val="4400"/>
              <a:buFont typeface="Quattrocento Sans"/>
              <a:buNone/>
            </a:pPr>
            <a:r>
              <a:rPr lang="zh-TW" dirty="0"/>
              <a:t>Font: Segoe UI, 44 pts 正黑體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</Words>
  <Application>Microsoft Office PowerPoint</Application>
  <PresentationFormat>寬螢幕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Microsoft JhengHei</vt:lpstr>
      <vt:lpstr>Quattrocento Sans</vt:lpstr>
      <vt:lpstr>Office 佈景主題</vt:lpstr>
      <vt:lpstr>Font: Segoe UI, 44 pts 正黑體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Font: Segoe UI, 44 pts 正黑體</dc:title>
  <dc:creator>范素玲</dc:creator>
  <cp:lastModifiedBy>范素玲</cp:lastModifiedBy>
  <cp:revision>4</cp:revision>
  <dcterms:created xsi:type="dcterms:W3CDTF">2023-10-18T12:14:23Z</dcterms:created>
  <dcterms:modified xsi:type="dcterms:W3CDTF">2023-10-31T11:29:38Z</dcterms:modified>
</cp:coreProperties>
</file>